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1" r:id="rId5"/>
    <p:sldId id="283" r:id="rId6"/>
    <p:sldId id="272" r:id="rId7"/>
    <p:sldId id="285" r:id="rId8"/>
    <p:sldId id="286" r:id="rId9"/>
    <p:sldId id="287" r:id="rId10"/>
    <p:sldId id="288" r:id="rId11"/>
    <p:sldId id="28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EEF"/>
    <a:srgbClr val="FFFDDD"/>
    <a:srgbClr val="FFFC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7B26C5-4107-4FEC-AEDC-1716B250A1EF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94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50" d="100"/>
          <a:sy n="50" d="100"/>
        </p:scale>
        <p:origin x="3403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A5E5A1F-2D51-4F2D-9E16-7EDE9521574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5BA742-A5C9-46A1-B02A-D79E7CB705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12DAA-423A-4434-829E-E64EFA6FA1C4}" type="datetimeFigureOut">
              <a:rPr lang="en-US" smtClean="0"/>
              <a:t>2/8/2024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D5A972-D40B-450E-BB52-14D5BE88C82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79FB9-6F31-4650-B3F6-FB48CF20E2A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EAEF8-9B2C-4019-BB81-A1E3073507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6499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2.jpe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29B503-A66B-4EF3-9EAB-F636AFE426B5}" type="datetimeFigureOut">
              <a:rPr lang="en-US" smtClean="0"/>
              <a:t>2/8/2024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DFD787-E884-416E-B2A4-1A466FE585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448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498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5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21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82343-FB34-C0DB-855E-3D8BF4BC1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E9A3EC-1F49-4DE5-A6C9-1EC07FDF04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B768D1-E879-5605-93FA-A172644AB8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77953-7CFB-26DD-D7B3-9A8B369829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543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81CF2-F1A5-71DD-3C92-4C1C75A403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59DD00-043A-5278-5D19-226105922C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CC7E2D-7D22-F6E7-4B81-EEE8952B4C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6ECAE4-B3E7-629F-17DA-549CA7D93C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526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41C4A-B423-8619-BED8-9F8FB46AA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CFD79D-FCEE-0794-36F8-45E32606F4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04AEFB-E1C6-4FDE-26A0-D5E54292EB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1C721C-2743-2A52-9892-F2734E2E53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874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3737C-6E3E-0454-4B60-86EEC3D2F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3B4726-8A7E-E338-B36B-0920498AEF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26FC40-1A0A-15AC-3190-9EE100B19B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AD3A78-8925-9892-22A5-C99D358677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82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EF2EFF-FC77-C091-6EE3-45B0E9B20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C3775C-0E74-4709-E381-B57D5E7732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CD4924-95CE-137E-1C76-DDA260DFCB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D3640-6739-1B4B-FC0D-73F72CE774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574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A820C4ED-4BF8-4533-AB64-BDA405D03D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1677E33-24D0-46C7-8AE0-A8F299E93C9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18C6A1-CD0C-4D36-9F19-C17DCAF66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9706" y="1373570"/>
            <a:ext cx="3844506" cy="2387600"/>
          </a:xfrm>
        </p:spPr>
        <p:txBody>
          <a:bodyPr anchor="b">
            <a:normAutofit/>
          </a:bodyPr>
          <a:lstStyle>
            <a:lvl1pPr algn="l">
              <a:defRPr sz="4000" b="1" spc="-15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0A75ED-ED9B-412E-A0AE-A48440CF0D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49706" y="3853245"/>
            <a:ext cx="3844506" cy="81451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1FBF22F-E39E-4D88-9509-F35CFD6CA377}"/>
              </a:ext>
            </a:extLst>
          </p:cNvPr>
          <p:cNvGrpSpPr/>
          <p:nvPr userDrawn="1"/>
        </p:nvGrpSpPr>
        <p:grpSpPr>
          <a:xfrm>
            <a:off x="542568" y="1216037"/>
            <a:ext cx="6480000" cy="4425927"/>
            <a:chOff x="1352316" y="189000"/>
            <a:chExt cx="9487368" cy="6480000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6B1E8D7-8D23-4E0C-8725-D14F6DCA4DFC}"/>
                </a:ext>
              </a:extLst>
            </p:cNvPr>
            <p:cNvSpPr>
              <a:spLocks/>
            </p:cNvSpPr>
            <p:nvPr userDrawn="1"/>
          </p:nvSpPr>
          <p:spPr>
            <a:xfrm>
              <a:off x="1352316" y="189000"/>
              <a:ext cx="9487368" cy="6480000"/>
            </a:xfrm>
            <a:prstGeom prst="roundRect">
              <a:avLst>
                <a:gd name="adj" fmla="val 305"/>
              </a:avLst>
            </a:prstGeom>
            <a:solidFill>
              <a:schemeClr val="tx1">
                <a:lumMod val="85000"/>
                <a:lumOff val="15000"/>
              </a:schemeClr>
            </a:solidFill>
            <a:ln w="0"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825500" h="107950" prst="hardEdg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1E7761A-9D73-473E-8EA4-9DFD467C9621}"/>
                </a:ext>
              </a:extLst>
            </p:cNvPr>
            <p:cNvSpPr>
              <a:spLocks/>
            </p:cNvSpPr>
            <p:nvPr userDrawn="1"/>
          </p:nvSpPr>
          <p:spPr>
            <a:xfrm>
              <a:off x="1664303" y="549000"/>
              <a:ext cx="8863394" cy="5760000"/>
            </a:xfrm>
            <a:prstGeom prst="roundRect">
              <a:avLst>
                <a:gd name="adj" fmla="val 447"/>
              </a:avLst>
            </a:prstGeom>
            <a:solidFill>
              <a:schemeClr val="bg1">
                <a:lumMod val="95000"/>
              </a:schemeClr>
            </a:solidFill>
            <a:ln w="0">
              <a:noFill/>
            </a:ln>
            <a:effectLst>
              <a:innerShdw blurRad="88900" dist="76200" dir="18900000">
                <a:prstClr val="black">
                  <a:alpha val="2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A24218F-E684-4890-9342-9FFE671F98B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47501" y="1780682"/>
            <a:ext cx="5470138" cy="3296636"/>
          </a:xfrm>
          <a:custGeom>
            <a:avLst/>
            <a:gdLst>
              <a:gd name="connsiteX0" fmla="*/ 0 w 6173537"/>
              <a:gd name="connsiteY0" fmla="*/ 0 h 3199680"/>
              <a:gd name="connsiteX1" fmla="*/ 6173537 w 6173537"/>
              <a:gd name="connsiteY1" fmla="*/ 0 h 3199680"/>
              <a:gd name="connsiteX2" fmla="*/ 6173537 w 6173537"/>
              <a:gd name="connsiteY2" fmla="*/ 3199680 h 3199680"/>
              <a:gd name="connsiteX3" fmla="*/ 0 w 6173537"/>
              <a:gd name="connsiteY3" fmla="*/ 3199680 h 319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73537" h="3199680">
                <a:moveTo>
                  <a:pt x="0" y="0"/>
                </a:moveTo>
                <a:lnTo>
                  <a:pt x="6173537" y="0"/>
                </a:lnTo>
                <a:lnTo>
                  <a:pt x="6173537" y="3199680"/>
                </a:lnTo>
                <a:lnTo>
                  <a:pt x="0" y="319968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CE59B667-9C0F-4414-97CE-38A3CF329558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7349706" y="5352881"/>
            <a:ext cx="3844506" cy="249385"/>
          </a:xfrm>
        </p:spPr>
        <p:txBody>
          <a:bodyPr/>
          <a:lstStyle/>
          <a:p>
            <a:fld id="{F296C286-92E1-4691-B9D8-295BA932779C}" type="datetimeFigureOut">
              <a:rPr lang="en-US" noProof="0" smtClean="0"/>
              <a:t>2/8/2024</a:t>
            </a:fld>
            <a:endParaRPr lang="en-US" noProof="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F3091EE-B437-4C98-88CF-8992CB8C41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350125" y="4976130"/>
            <a:ext cx="3843338" cy="303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Artist / Gallery Name</a:t>
            </a:r>
          </a:p>
        </p:txBody>
      </p:sp>
    </p:spTree>
    <p:extLst>
      <p:ext uri="{BB962C8B-B14F-4D97-AF65-F5344CB8AC3E}">
        <p14:creationId xmlns:p14="http://schemas.microsoft.com/office/powerpoint/2010/main" val="3112600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Tal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 descr="A picture containing building, indoor, floor, dome&#10;&#10;Description automatically generated">
            <a:extLst>
              <a:ext uri="{FF2B5EF4-FFF2-40B4-BE49-F238E27FC236}">
                <a16:creationId xmlns:a16="http://schemas.microsoft.com/office/drawing/2014/main" id="{F42D544F-3EA4-45DC-BF82-52A438F23E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B27B221-6380-49E7-936C-899C7C7698D4}"/>
              </a:ext>
            </a:extLst>
          </p:cNvPr>
          <p:cNvSpPr>
            <a:spLocks/>
          </p:cNvSpPr>
          <p:nvPr/>
        </p:nvSpPr>
        <p:spPr>
          <a:xfrm>
            <a:off x="1530040" y="2040802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5BE767B-4B22-4571-8922-41D81E5BBC3A}"/>
              </a:ext>
            </a:extLst>
          </p:cNvPr>
          <p:cNvSpPr>
            <a:spLocks/>
          </p:cNvSpPr>
          <p:nvPr/>
        </p:nvSpPr>
        <p:spPr>
          <a:xfrm>
            <a:off x="1672426" y="2193477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A91D0C6-87A7-4836-9C48-8453F9C9AEC0}"/>
              </a:ext>
            </a:extLst>
          </p:cNvPr>
          <p:cNvSpPr>
            <a:spLocks/>
          </p:cNvSpPr>
          <p:nvPr/>
        </p:nvSpPr>
        <p:spPr>
          <a:xfrm>
            <a:off x="5119380" y="2054924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DB4466B-82EB-41FB-8BFA-EDBD4EB43DF4}"/>
              </a:ext>
            </a:extLst>
          </p:cNvPr>
          <p:cNvSpPr>
            <a:spLocks/>
          </p:cNvSpPr>
          <p:nvPr/>
        </p:nvSpPr>
        <p:spPr>
          <a:xfrm>
            <a:off x="5261766" y="2207599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A1B6F22-18D4-44B5-BA39-187BF2EBBC2D}"/>
              </a:ext>
            </a:extLst>
          </p:cNvPr>
          <p:cNvSpPr>
            <a:spLocks/>
          </p:cNvSpPr>
          <p:nvPr/>
        </p:nvSpPr>
        <p:spPr>
          <a:xfrm>
            <a:off x="8708719" y="2069046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A754C9AD-BF46-44A3-AAAD-C889E1C6F388}"/>
              </a:ext>
            </a:extLst>
          </p:cNvPr>
          <p:cNvSpPr>
            <a:spLocks/>
          </p:cNvSpPr>
          <p:nvPr/>
        </p:nvSpPr>
        <p:spPr>
          <a:xfrm>
            <a:off x="8851105" y="2221721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0DA190C8-7CFD-45FD-93C6-460EEAEA288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51479" y="2493659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4F646749-906D-4D81-B023-D92B4A921D22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5540819" y="2507781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B212A44-CFBB-4032-9701-8A38040A1B11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9130157" y="2521903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35052687-685D-4555-8F1D-E083F7A221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5400000">
            <a:off x="10074324" y="3478131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9B92CE4-A92E-4722-BD51-DFD75EADC2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6492071" y="3478131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C70A4DE7-51C6-482C-858C-09593B96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2909819" y="3478133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617687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Tall Me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 descr="A picture containing building, indoor, floor, dome&#10;&#10;Description automatically generated">
            <a:extLst>
              <a:ext uri="{FF2B5EF4-FFF2-40B4-BE49-F238E27FC236}">
                <a16:creationId xmlns:a16="http://schemas.microsoft.com/office/drawing/2014/main" id="{3D779920-F7ED-4EA1-AD25-52E656FD8CE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87B7621C-4EF9-4474-B692-D61287DFB3F9}"/>
              </a:ext>
            </a:extLst>
          </p:cNvPr>
          <p:cNvSpPr>
            <a:spLocks/>
          </p:cNvSpPr>
          <p:nvPr/>
        </p:nvSpPr>
        <p:spPr>
          <a:xfrm>
            <a:off x="1825747" y="1201915"/>
            <a:ext cx="3145713" cy="4425927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EE11F07-99C1-4047-9BB8-A1A6386523B5}"/>
              </a:ext>
            </a:extLst>
          </p:cNvPr>
          <p:cNvSpPr>
            <a:spLocks/>
          </p:cNvSpPr>
          <p:nvPr/>
        </p:nvSpPr>
        <p:spPr>
          <a:xfrm>
            <a:off x="2055061" y="1447800"/>
            <a:ext cx="2687084" cy="3934157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8E4B8057-5762-49B5-9B1F-8890AF54C6A8}"/>
              </a:ext>
            </a:extLst>
          </p:cNvPr>
          <p:cNvSpPr>
            <a:spLocks/>
          </p:cNvSpPr>
          <p:nvPr/>
        </p:nvSpPr>
        <p:spPr>
          <a:xfrm>
            <a:off x="7332632" y="1216037"/>
            <a:ext cx="3145713" cy="4425927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A828F528-6202-4128-BF06-E5E946105A23}"/>
              </a:ext>
            </a:extLst>
          </p:cNvPr>
          <p:cNvSpPr>
            <a:spLocks/>
          </p:cNvSpPr>
          <p:nvPr/>
        </p:nvSpPr>
        <p:spPr>
          <a:xfrm>
            <a:off x="7561946" y="1461922"/>
            <a:ext cx="2687084" cy="3934157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05802EDB-3792-45CC-B801-2EBBD3B50C5F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2504476" y="1931246"/>
            <a:ext cx="1788254" cy="2967267"/>
          </a:xfrm>
          <a:custGeom>
            <a:avLst/>
            <a:gdLst>
              <a:gd name="connsiteX0" fmla="*/ 0 w 1788254"/>
              <a:gd name="connsiteY0" fmla="*/ 0 h 2967267"/>
              <a:gd name="connsiteX1" fmla="*/ 1788254 w 1788254"/>
              <a:gd name="connsiteY1" fmla="*/ 0 h 2967267"/>
              <a:gd name="connsiteX2" fmla="*/ 1788254 w 1788254"/>
              <a:gd name="connsiteY2" fmla="*/ 2967267 h 2967267"/>
              <a:gd name="connsiteX3" fmla="*/ 0 w 1788254"/>
              <a:gd name="connsiteY3" fmla="*/ 2967267 h 2967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2967267">
                <a:moveTo>
                  <a:pt x="0" y="0"/>
                </a:moveTo>
                <a:lnTo>
                  <a:pt x="1788254" y="0"/>
                </a:lnTo>
                <a:lnTo>
                  <a:pt x="1788254" y="2967267"/>
                </a:lnTo>
                <a:lnTo>
                  <a:pt x="0" y="296726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27E02D9A-4D3F-4147-8FEF-502B82AFEF47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8011361" y="1945367"/>
            <a:ext cx="1788254" cy="2967267"/>
          </a:xfrm>
          <a:custGeom>
            <a:avLst/>
            <a:gdLst>
              <a:gd name="connsiteX0" fmla="*/ 0 w 1788254"/>
              <a:gd name="connsiteY0" fmla="*/ 0 h 2967267"/>
              <a:gd name="connsiteX1" fmla="*/ 1788254 w 1788254"/>
              <a:gd name="connsiteY1" fmla="*/ 0 h 2967267"/>
              <a:gd name="connsiteX2" fmla="*/ 1788254 w 1788254"/>
              <a:gd name="connsiteY2" fmla="*/ 2967267 h 2967267"/>
              <a:gd name="connsiteX3" fmla="*/ 0 w 1788254"/>
              <a:gd name="connsiteY3" fmla="*/ 2967267 h 2967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2967267">
                <a:moveTo>
                  <a:pt x="0" y="0"/>
                </a:moveTo>
                <a:lnTo>
                  <a:pt x="1788254" y="0"/>
                </a:lnTo>
                <a:lnTo>
                  <a:pt x="1788254" y="2967267"/>
                </a:lnTo>
                <a:lnTo>
                  <a:pt x="0" y="296726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D07865F-6D9E-409A-B106-B4D0D1978E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10434954" y="4061104"/>
            <a:ext cx="1843474" cy="954967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E87DCF10-6525-49A7-97DF-2EEB41E018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4928339" y="4061103"/>
            <a:ext cx="1843471" cy="954967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8558537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person&#10;&#10;Description automatically generated">
            <a:extLst>
              <a:ext uri="{FF2B5EF4-FFF2-40B4-BE49-F238E27FC236}">
                <a16:creationId xmlns:a16="http://schemas.microsoft.com/office/drawing/2014/main" id="{96DCA362-50CC-49A8-A5A2-5B06F8FE3A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729C17-380A-4800-A187-0E22C674E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1325" y="2450444"/>
            <a:ext cx="6951720" cy="1771325"/>
          </a:xfrm>
        </p:spPr>
        <p:txBody>
          <a:bodyPr anchor="b">
            <a:normAutofit/>
          </a:bodyPr>
          <a:lstStyle>
            <a:lvl1pPr algn="l">
              <a:defRPr sz="4000" b="1" spc="-15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59B39-A9FA-4822-B848-FF5C88B95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1325" y="4379993"/>
            <a:ext cx="6951720" cy="931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523BBA6-8A70-4A66-8734-DCF1D57CBFB2}"/>
              </a:ext>
            </a:extLst>
          </p:cNvPr>
          <p:cNvSpPr>
            <a:spLocks/>
          </p:cNvSpPr>
          <p:nvPr userDrawn="1"/>
        </p:nvSpPr>
        <p:spPr>
          <a:xfrm>
            <a:off x="747085" y="1917516"/>
            <a:ext cx="3022968" cy="3022968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6D4CD3A-5ACA-4999-B83F-271EDAE8443E}"/>
              </a:ext>
            </a:extLst>
          </p:cNvPr>
          <p:cNvSpPr>
            <a:spLocks/>
          </p:cNvSpPr>
          <p:nvPr userDrawn="1"/>
        </p:nvSpPr>
        <p:spPr>
          <a:xfrm>
            <a:off x="915028" y="2085459"/>
            <a:ext cx="2687083" cy="268708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F1753F-3555-471B-B36A-AA0D89D61C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76677" y="2347107"/>
            <a:ext cx="2163786" cy="2163786"/>
          </a:xfrm>
          <a:custGeom>
            <a:avLst/>
            <a:gdLst>
              <a:gd name="connsiteX0" fmla="*/ 0 w 4638269"/>
              <a:gd name="connsiteY0" fmla="*/ 0 h 4638269"/>
              <a:gd name="connsiteX1" fmla="*/ 4638269 w 4638269"/>
              <a:gd name="connsiteY1" fmla="*/ 0 h 4638269"/>
              <a:gd name="connsiteX2" fmla="*/ 4638269 w 4638269"/>
              <a:gd name="connsiteY2" fmla="*/ 4638269 h 4638269"/>
              <a:gd name="connsiteX3" fmla="*/ 0 w 4638269"/>
              <a:gd name="connsiteY3" fmla="*/ 4638269 h 463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8269" h="4638269">
                <a:moveTo>
                  <a:pt x="0" y="0"/>
                </a:moveTo>
                <a:lnTo>
                  <a:pt x="4638269" y="0"/>
                </a:lnTo>
                <a:lnTo>
                  <a:pt x="4638269" y="4638269"/>
                </a:lnTo>
                <a:lnTo>
                  <a:pt x="0" y="463826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2646196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Mixed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a person&#10;&#10;Description automatically generated">
            <a:extLst>
              <a:ext uri="{FF2B5EF4-FFF2-40B4-BE49-F238E27FC236}">
                <a16:creationId xmlns:a16="http://schemas.microsoft.com/office/drawing/2014/main" id="{117DDB36-C576-4B62-B67E-A15205E1FC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0FF8D0B-DC60-425D-A8B6-D2FF94C0942A}"/>
              </a:ext>
            </a:extLst>
          </p:cNvPr>
          <p:cNvSpPr>
            <a:spLocks/>
          </p:cNvSpPr>
          <p:nvPr userDrawn="1"/>
        </p:nvSpPr>
        <p:spPr>
          <a:xfrm>
            <a:off x="8045808" y="2293400"/>
            <a:ext cx="3325265" cy="227120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1125E09-7FAC-4EB0-96D5-824902AB4D8E}"/>
              </a:ext>
            </a:extLst>
          </p:cNvPr>
          <p:cNvSpPr>
            <a:spLocks/>
          </p:cNvSpPr>
          <p:nvPr userDrawn="1"/>
        </p:nvSpPr>
        <p:spPr>
          <a:xfrm>
            <a:off x="8155158" y="2419578"/>
            <a:ext cx="3106566" cy="2018845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A334F24-44B4-4474-967D-383887D4845A}"/>
              </a:ext>
            </a:extLst>
          </p:cNvPr>
          <p:cNvSpPr>
            <a:spLocks/>
          </p:cNvSpPr>
          <p:nvPr userDrawn="1"/>
        </p:nvSpPr>
        <p:spPr>
          <a:xfrm>
            <a:off x="4833620" y="2054924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9CC9F3E-C0BC-4895-92DD-1EB6B3EE9EDE}"/>
              </a:ext>
            </a:extLst>
          </p:cNvPr>
          <p:cNvSpPr>
            <a:spLocks/>
          </p:cNvSpPr>
          <p:nvPr userDrawn="1"/>
        </p:nvSpPr>
        <p:spPr>
          <a:xfrm>
            <a:off x="4976006" y="2207599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4864038-2949-48F5-B500-17102A047F2F}"/>
              </a:ext>
            </a:extLst>
          </p:cNvPr>
          <p:cNvSpPr>
            <a:spLocks/>
          </p:cNvSpPr>
          <p:nvPr userDrawn="1"/>
        </p:nvSpPr>
        <p:spPr>
          <a:xfrm>
            <a:off x="777771" y="21798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CCCD5F0-18F3-47F3-8CE1-4EF52BE3C295}"/>
              </a:ext>
            </a:extLst>
          </p:cNvPr>
          <p:cNvSpPr>
            <a:spLocks/>
          </p:cNvSpPr>
          <p:nvPr userDrawn="1"/>
        </p:nvSpPr>
        <p:spPr>
          <a:xfrm>
            <a:off x="938445" y="23512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64F44E5F-AF9E-4E5B-9EA5-F94D8DC9143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32804" y="25348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FDB55E94-F7C8-4EF5-911C-6A02F5A642E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55059" y="2507781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8D17EDFC-2F37-481D-96AE-1FECA3092BB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26549" y="2868266"/>
            <a:ext cx="2163787" cy="1121469"/>
          </a:xfrm>
          <a:custGeom>
            <a:avLst/>
            <a:gdLst>
              <a:gd name="connsiteX0" fmla="*/ 0 w 2163787"/>
              <a:gd name="connsiteY0" fmla="*/ 0 h 1121469"/>
              <a:gd name="connsiteX1" fmla="*/ 2163787 w 2163787"/>
              <a:gd name="connsiteY1" fmla="*/ 0 h 1121469"/>
              <a:gd name="connsiteX2" fmla="*/ 2163787 w 2163787"/>
              <a:gd name="connsiteY2" fmla="*/ 1121469 h 1121469"/>
              <a:gd name="connsiteX3" fmla="*/ 0 w 2163787"/>
              <a:gd name="connsiteY3" fmla="*/ 1121469 h 1121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3787" h="1121469">
                <a:moveTo>
                  <a:pt x="0" y="0"/>
                </a:moveTo>
                <a:lnTo>
                  <a:pt x="2163787" y="0"/>
                </a:lnTo>
                <a:lnTo>
                  <a:pt x="2163787" y="1121469"/>
                </a:lnTo>
                <a:lnTo>
                  <a:pt x="0" y="112146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E03BAD9-4538-4222-BBB6-7F2A3636C16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5400000">
            <a:off x="9969788" y="5370782"/>
            <a:ext cx="2013340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0F9A26A1-EEF7-42A6-AD1C-F0A0280FA6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5397249" y="5478828"/>
            <a:ext cx="2013340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B209A57-BBF8-4BC9-8759-F14813CFD9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1880643" y="5370785"/>
            <a:ext cx="2013340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11294472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Mixed Me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a person&#10;&#10;Description automatically generated">
            <a:extLst>
              <a:ext uri="{FF2B5EF4-FFF2-40B4-BE49-F238E27FC236}">
                <a16:creationId xmlns:a16="http://schemas.microsoft.com/office/drawing/2014/main" id="{117DDB36-C576-4B62-B67E-A15205E1FC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69B48DB-173C-4CE1-8EF6-EFC513E739F1}"/>
              </a:ext>
            </a:extLst>
          </p:cNvPr>
          <p:cNvSpPr>
            <a:spLocks/>
          </p:cNvSpPr>
          <p:nvPr/>
        </p:nvSpPr>
        <p:spPr>
          <a:xfrm>
            <a:off x="6509973" y="1502892"/>
            <a:ext cx="5355373" cy="3657792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68096F67-2853-426F-8D57-FF3423F35F38}"/>
              </a:ext>
            </a:extLst>
          </p:cNvPr>
          <p:cNvSpPr>
            <a:spLocks/>
          </p:cNvSpPr>
          <p:nvPr/>
        </p:nvSpPr>
        <p:spPr>
          <a:xfrm>
            <a:off x="6686082" y="1706103"/>
            <a:ext cx="5003156" cy="3251371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824E0007-726F-4223-A8E3-F098A3876BEA}"/>
              </a:ext>
            </a:extLst>
          </p:cNvPr>
          <p:cNvSpPr>
            <a:spLocks/>
          </p:cNvSpPr>
          <p:nvPr/>
        </p:nvSpPr>
        <p:spPr>
          <a:xfrm>
            <a:off x="3339267" y="1502892"/>
            <a:ext cx="2731965" cy="2731965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71DB7A1E-6CD2-4A43-BB30-E31B10FEC0A8}"/>
              </a:ext>
            </a:extLst>
          </p:cNvPr>
          <p:cNvSpPr>
            <a:spLocks/>
          </p:cNvSpPr>
          <p:nvPr/>
        </p:nvSpPr>
        <p:spPr>
          <a:xfrm>
            <a:off x="3514967" y="1690377"/>
            <a:ext cx="2380564" cy="2356994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F95C257-8CD8-4F86-BF70-CAA168CA69E9}"/>
              </a:ext>
            </a:extLst>
          </p:cNvPr>
          <p:cNvSpPr>
            <a:spLocks/>
          </p:cNvSpPr>
          <p:nvPr/>
        </p:nvSpPr>
        <p:spPr>
          <a:xfrm>
            <a:off x="301365" y="1502892"/>
            <a:ext cx="2599162" cy="3656945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739B31DF-C0E0-4F5E-9781-3F964486F57C}"/>
              </a:ext>
            </a:extLst>
          </p:cNvPr>
          <p:cNvSpPr>
            <a:spLocks/>
          </p:cNvSpPr>
          <p:nvPr/>
        </p:nvSpPr>
        <p:spPr>
          <a:xfrm>
            <a:off x="490837" y="1706056"/>
            <a:ext cx="2220217" cy="3250618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4DF200DA-328E-4A85-BB27-B5433C433779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862169" y="2105505"/>
            <a:ext cx="1477554" cy="2451720"/>
          </a:xfrm>
          <a:custGeom>
            <a:avLst/>
            <a:gdLst>
              <a:gd name="connsiteX0" fmla="*/ 0 w 1477554"/>
              <a:gd name="connsiteY0" fmla="*/ 0 h 2451720"/>
              <a:gd name="connsiteX1" fmla="*/ 1477554 w 1477554"/>
              <a:gd name="connsiteY1" fmla="*/ 0 h 2451720"/>
              <a:gd name="connsiteX2" fmla="*/ 1477554 w 1477554"/>
              <a:gd name="connsiteY2" fmla="*/ 2451720 h 2451720"/>
              <a:gd name="connsiteX3" fmla="*/ 0 w 1477554"/>
              <a:gd name="connsiteY3" fmla="*/ 2451720 h 245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7554" h="2451720">
                <a:moveTo>
                  <a:pt x="0" y="0"/>
                </a:moveTo>
                <a:lnTo>
                  <a:pt x="1477554" y="0"/>
                </a:lnTo>
                <a:lnTo>
                  <a:pt x="1477554" y="2451720"/>
                </a:lnTo>
                <a:lnTo>
                  <a:pt x="0" y="245172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64" name="Picture Placeholder 63">
            <a:extLst>
              <a:ext uri="{FF2B5EF4-FFF2-40B4-BE49-F238E27FC236}">
                <a16:creationId xmlns:a16="http://schemas.microsoft.com/office/drawing/2014/main" id="{0E7FDAE0-E65D-4DEA-8FD4-756B8093AC65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3727503" y="1891128"/>
            <a:ext cx="1955492" cy="1955492"/>
          </a:xfrm>
          <a:custGeom>
            <a:avLst/>
            <a:gdLst>
              <a:gd name="connsiteX0" fmla="*/ 0 w 1955492"/>
              <a:gd name="connsiteY0" fmla="*/ 0 h 1955492"/>
              <a:gd name="connsiteX1" fmla="*/ 1955492 w 1955492"/>
              <a:gd name="connsiteY1" fmla="*/ 0 h 1955492"/>
              <a:gd name="connsiteX2" fmla="*/ 1955492 w 1955492"/>
              <a:gd name="connsiteY2" fmla="*/ 1955492 h 1955492"/>
              <a:gd name="connsiteX3" fmla="*/ 0 w 1955492"/>
              <a:gd name="connsiteY3" fmla="*/ 1955492 h 1955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492" h="1955492">
                <a:moveTo>
                  <a:pt x="0" y="0"/>
                </a:moveTo>
                <a:lnTo>
                  <a:pt x="1955492" y="0"/>
                </a:lnTo>
                <a:lnTo>
                  <a:pt x="1955492" y="1955492"/>
                </a:lnTo>
                <a:lnTo>
                  <a:pt x="0" y="195549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65" name="Picture Placeholder 64">
            <a:extLst>
              <a:ext uri="{FF2B5EF4-FFF2-40B4-BE49-F238E27FC236}">
                <a16:creationId xmlns:a16="http://schemas.microsoft.com/office/drawing/2014/main" id="{82AB263E-3739-461F-B86A-EC7DAF615963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7445259" y="2428720"/>
            <a:ext cx="3484801" cy="1806136"/>
          </a:xfrm>
          <a:custGeom>
            <a:avLst/>
            <a:gdLst>
              <a:gd name="connsiteX0" fmla="*/ 0 w 3484801"/>
              <a:gd name="connsiteY0" fmla="*/ 0 h 1806136"/>
              <a:gd name="connsiteX1" fmla="*/ 3484801 w 3484801"/>
              <a:gd name="connsiteY1" fmla="*/ 0 h 1806136"/>
              <a:gd name="connsiteX2" fmla="*/ 3484801 w 3484801"/>
              <a:gd name="connsiteY2" fmla="*/ 1806136 h 1806136"/>
              <a:gd name="connsiteX3" fmla="*/ 0 w 3484801"/>
              <a:gd name="connsiteY3" fmla="*/ 1806136 h 1806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4801" h="1806136">
                <a:moveTo>
                  <a:pt x="0" y="0"/>
                </a:moveTo>
                <a:lnTo>
                  <a:pt x="3484801" y="0"/>
                </a:lnTo>
                <a:lnTo>
                  <a:pt x="3484801" y="1806136"/>
                </a:lnTo>
                <a:lnTo>
                  <a:pt x="0" y="180613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3C6CCC41-DB90-4AF9-9F0E-2795A979F3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5400000">
            <a:off x="10480498" y="5649262"/>
            <a:ext cx="1628251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F4A22D6-1921-491E-8D69-4B42583AD0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4493858" y="4926280"/>
            <a:ext cx="2013340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FD2737E-6769-4498-BED3-D4BF12D2605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1500535" y="5649262"/>
            <a:ext cx="1628252" cy="789229"/>
          </a:xfrm>
        </p:spPr>
        <p:txBody>
          <a:bodyPr anchor="t"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5420160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X Mixed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2" descr="A close up of a person&#10;&#10;Description automatically generated">
            <a:extLst>
              <a:ext uri="{FF2B5EF4-FFF2-40B4-BE49-F238E27FC236}">
                <a16:creationId xmlns:a16="http://schemas.microsoft.com/office/drawing/2014/main" id="{85BD55FF-A21F-4ECE-8AA9-DE8836C331C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0FCDB95-2B24-4723-8E3C-5279578AED44}"/>
              </a:ext>
            </a:extLst>
          </p:cNvPr>
          <p:cNvSpPr>
            <a:spLocks/>
          </p:cNvSpPr>
          <p:nvPr/>
        </p:nvSpPr>
        <p:spPr>
          <a:xfrm>
            <a:off x="560283" y="3569339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926F7D2-94DE-4D9C-B5CB-D1E8AC8A9592}"/>
              </a:ext>
            </a:extLst>
          </p:cNvPr>
          <p:cNvSpPr>
            <a:spLocks/>
          </p:cNvSpPr>
          <p:nvPr/>
        </p:nvSpPr>
        <p:spPr>
          <a:xfrm>
            <a:off x="702669" y="3722014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DB224D8-04A5-40D3-8B2E-A8B993429E3A}"/>
              </a:ext>
            </a:extLst>
          </p:cNvPr>
          <p:cNvSpPr>
            <a:spLocks/>
          </p:cNvSpPr>
          <p:nvPr/>
        </p:nvSpPr>
        <p:spPr>
          <a:xfrm>
            <a:off x="575503" y="6304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B7CD0ED-C07D-4187-9F7A-66D5B527617B}"/>
              </a:ext>
            </a:extLst>
          </p:cNvPr>
          <p:cNvSpPr>
            <a:spLocks/>
          </p:cNvSpPr>
          <p:nvPr/>
        </p:nvSpPr>
        <p:spPr>
          <a:xfrm>
            <a:off x="736177" y="8018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F35B71F-4D35-4FD1-B701-FCD4E5102232}"/>
              </a:ext>
            </a:extLst>
          </p:cNvPr>
          <p:cNvSpPr>
            <a:spLocks/>
          </p:cNvSpPr>
          <p:nvPr userDrawn="1"/>
        </p:nvSpPr>
        <p:spPr>
          <a:xfrm>
            <a:off x="3782822" y="1766367"/>
            <a:ext cx="4868521" cy="3325265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2C7F337D-8F64-4EF1-9B05-FC8CCFC6423D}"/>
              </a:ext>
            </a:extLst>
          </p:cNvPr>
          <p:cNvSpPr>
            <a:spLocks/>
          </p:cNvSpPr>
          <p:nvPr userDrawn="1"/>
        </p:nvSpPr>
        <p:spPr>
          <a:xfrm>
            <a:off x="3942921" y="1951104"/>
            <a:ext cx="4548324" cy="2955791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F949DB3-498E-45B3-A684-5F5B9B626082}"/>
              </a:ext>
            </a:extLst>
          </p:cNvPr>
          <p:cNvSpPr>
            <a:spLocks/>
          </p:cNvSpPr>
          <p:nvPr userDrawn="1"/>
        </p:nvSpPr>
        <p:spPr>
          <a:xfrm>
            <a:off x="9750498" y="729309"/>
            <a:ext cx="1953241" cy="2748153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B6D4D9AF-162C-418A-A2BB-701E3A3948EA}"/>
              </a:ext>
            </a:extLst>
          </p:cNvPr>
          <p:cNvSpPr>
            <a:spLocks/>
          </p:cNvSpPr>
          <p:nvPr userDrawn="1"/>
        </p:nvSpPr>
        <p:spPr>
          <a:xfrm>
            <a:off x="9892884" y="881984"/>
            <a:ext cx="1668468" cy="244280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F9B9D14B-CE3A-44E7-AE24-7BBCF953E434}"/>
              </a:ext>
            </a:extLst>
          </p:cNvPr>
          <p:cNvSpPr>
            <a:spLocks/>
          </p:cNvSpPr>
          <p:nvPr userDrawn="1"/>
        </p:nvSpPr>
        <p:spPr>
          <a:xfrm>
            <a:off x="9265981" y="393099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D363F3E3-0151-412F-ABBE-EA6351C02D9A}"/>
              </a:ext>
            </a:extLst>
          </p:cNvPr>
          <p:cNvSpPr>
            <a:spLocks/>
          </p:cNvSpPr>
          <p:nvPr userDrawn="1"/>
        </p:nvSpPr>
        <p:spPr>
          <a:xfrm>
            <a:off x="9426655" y="410244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5C669741-61C7-4480-96DA-43F3772E56FC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930536" y="9854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7012C368-FF87-4138-BAD5-4C739F02F948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981721" y="4022196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41978AA2-A1F7-44F6-B21F-1249BE9AFCD2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4633085" y="2608029"/>
            <a:ext cx="3168001" cy="1641943"/>
          </a:xfrm>
          <a:custGeom>
            <a:avLst/>
            <a:gdLst>
              <a:gd name="connsiteX0" fmla="*/ 0 w 3168001"/>
              <a:gd name="connsiteY0" fmla="*/ 0 h 1641943"/>
              <a:gd name="connsiteX1" fmla="*/ 3168001 w 3168001"/>
              <a:gd name="connsiteY1" fmla="*/ 0 h 1641943"/>
              <a:gd name="connsiteX2" fmla="*/ 3168001 w 3168001"/>
              <a:gd name="connsiteY2" fmla="*/ 1641943 h 1641943"/>
              <a:gd name="connsiteX3" fmla="*/ 0 w 3168001"/>
              <a:gd name="connsiteY3" fmla="*/ 1641943 h 1641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8001" h="1641943">
                <a:moveTo>
                  <a:pt x="0" y="0"/>
                </a:moveTo>
                <a:lnTo>
                  <a:pt x="3168001" y="0"/>
                </a:lnTo>
                <a:lnTo>
                  <a:pt x="3168001" y="1641943"/>
                </a:lnTo>
                <a:lnTo>
                  <a:pt x="0" y="164194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54" name="Picture Placeholder 53">
            <a:extLst>
              <a:ext uri="{FF2B5EF4-FFF2-40B4-BE49-F238E27FC236}">
                <a16:creationId xmlns:a16="http://schemas.microsoft.com/office/drawing/2014/main" id="{8BB3E9EB-5EE8-4767-91DD-4774BBEFB7B2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10171936" y="1182166"/>
            <a:ext cx="1110365" cy="1842440"/>
          </a:xfrm>
          <a:custGeom>
            <a:avLst/>
            <a:gdLst>
              <a:gd name="connsiteX0" fmla="*/ 0 w 1110365"/>
              <a:gd name="connsiteY0" fmla="*/ 0 h 1842440"/>
              <a:gd name="connsiteX1" fmla="*/ 1110365 w 1110365"/>
              <a:gd name="connsiteY1" fmla="*/ 0 h 1842440"/>
              <a:gd name="connsiteX2" fmla="*/ 1110365 w 1110365"/>
              <a:gd name="connsiteY2" fmla="*/ 1842440 h 1842440"/>
              <a:gd name="connsiteX3" fmla="*/ 0 w 1110365"/>
              <a:gd name="connsiteY3" fmla="*/ 1842440 h 184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0365" h="1842440">
                <a:moveTo>
                  <a:pt x="0" y="0"/>
                </a:moveTo>
                <a:lnTo>
                  <a:pt x="1110365" y="0"/>
                </a:lnTo>
                <a:lnTo>
                  <a:pt x="1110365" y="1842440"/>
                </a:lnTo>
                <a:lnTo>
                  <a:pt x="0" y="18424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58F98076-6A65-4C2E-BA5A-D9938673EBB6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9621014" y="428602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6F5A29AD-F34C-4CA4-8C0D-3D4584B7696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82822" y="5627931"/>
            <a:ext cx="4868521" cy="789229"/>
          </a:xfrm>
        </p:spPr>
        <p:txBody>
          <a:bodyPr anchor="b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0590616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d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person&#10;&#10;Description automatically generated">
            <a:extLst>
              <a:ext uri="{FF2B5EF4-FFF2-40B4-BE49-F238E27FC236}">
                <a16:creationId xmlns:a16="http://schemas.microsoft.com/office/drawing/2014/main" id="{A191E976-A3B1-4996-A878-9D1F552FE7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7FBDC9-CB4E-45DE-91BF-A6DB1CF1F2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9360" y="2092038"/>
            <a:ext cx="4027583" cy="681037"/>
          </a:xfrm>
        </p:spPr>
        <p:txBody>
          <a:bodyPr>
            <a:noAutofit/>
          </a:bodyPr>
          <a:lstStyle>
            <a:lvl1pPr>
              <a:defRPr sz="4000" b="1" spc="-150"/>
            </a:lvl1pPr>
          </a:lstStyle>
          <a:p>
            <a:r>
              <a:rPr lang="en-US" noProof="0"/>
              <a:t>Credits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A0F9ECF3-991C-4987-954D-E88766E93546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6289457" y="2970213"/>
            <a:ext cx="4027487" cy="2392668"/>
          </a:xfrm>
        </p:spPr>
        <p:txBody>
          <a:bodyPr>
            <a:normAutofit/>
          </a:bodyPr>
          <a:lstStyle>
            <a:lvl1pPr marL="0" indent="0">
              <a:buNone/>
              <a:defRPr sz="1600" i="1"/>
            </a:lvl1pPr>
          </a:lstStyle>
          <a:p>
            <a:r>
              <a:rPr lang="en-US" noProof="0" dirty="0"/>
              <a:t>Insert Your Table Here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19B8954-9C99-4571-9B6D-CCD4984E617E}"/>
              </a:ext>
            </a:extLst>
          </p:cNvPr>
          <p:cNvSpPr>
            <a:spLocks/>
          </p:cNvSpPr>
          <p:nvPr userDrawn="1"/>
        </p:nvSpPr>
        <p:spPr>
          <a:xfrm>
            <a:off x="1482433" y="751314"/>
            <a:ext cx="3806312" cy="5355372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E3CB545-A837-4331-A2A1-9C3120265D7D}"/>
              </a:ext>
            </a:extLst>
          </p:cNvPr>
          <p:cNvSpPr>
            <a:spLocks/>
          </p:cNvSpPr>
          <p:nvPr userDrawn="1"/>
        </p:nvSpPr>
        <p:spPr>
          <a:xfrm>
            <a:off x="1759904" y="1048835"/>
            <a:ext cx="3251370" cy="4760331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321A8AC-07A5-439A-93BC-C687E801BF7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303696" y="1633806"/>
            <a:ext cx="2163786" cy="3590393"/>
          </a:xfrm>
          <a:custGeom>
            <a:avLst/>
            <a:gdLst>
              <a:gd name="connsiteX0" fmla="*/ 0 w 2618182"/>
              <a:gd name="connsiteY0" fmla="*/ 0 h 4344375"/>
              <a:gd name="connsiteX1" fmla="*/ 2618182 w 2618182"/>
              <a:gd name="connsiteY1" fmla="*/ 0 h 4344375"/>
              <a:gd name="connsiteX2" fmla="*/ 2618182 w 2618182"/>
              <a:gd name="connsiteY2" fmla="*/ 4344375 h 4344375"/>
              <a:gd name="connsiteX3" fmla="*/ 0 w 2618182"/>
              <a:gd name="connsiteY3" fmla="*/ 4344375 h 434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182" h="4344375">
                <a:moveTo>
                  <a:pt x="0" y="0"/>
                </a:moveTo>
                <a:lnTo>
                  <a:pt x="2618182" y="0"/>
                </a:lnTo>
                <a:lnTo>
                  <a:pt x="2618182" y="4344375"/>
                </a:lnTo>
                <a:lnTo>
                  <a:pt x="0" y="434437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9639403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erson&#10;&#10;Description automatically generated">
            <a:extLst>
              <a:ext uri="{FF2B5EF4-FFF2-40B4-BE49-F238E27FC236}">
                <a16:creationId xmlns:a16="http://schemas.microsoft.com/office/drawing/2014/main" id="{A1994302-3A1D-46E9-B387-BBC94DA480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7FBDC9-CB4E-45DE-91BF-A6DB1CF1F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09C1E-C574-4241-B269-469E1CCDB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593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oncre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9CEDB5B7-3945-440B-A0AD-95179574F6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27E19E8-AE1F-4B38-97D4-16BFF072EB2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729C17-380A-4800-A187-0E22C674E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1325" y="2450444"/>
            <a:ext cx="6951720" cy="1771325"/>
          </a:xfrm>
        </p:spPr>
        <p:txBody>
          <a:bodyPr anchor="b">
            <a:normAutofit/>
          </a:bodyPr>
          <a:lstStyle>
            <a:lvl1pPr algn="l">
              <a:defRPr sz="4000" b="1" spc="-15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59B39-A9FA-4822-B848-FF5C88B95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1325" y="4379993"/>
            <a:ext cx="6951720" cy="931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523BBA6-8A70-4A66-8734-DCF1D57CBFB2}"/>
              </a:ext>
            </a:extLst>
          </p:cNvPr>
          <p:cNvSpPr>
            <a:spLocks/>
          </p:cNvSpPr>
          <p:nvPr userDrawn="1"/>
        </p:nvSpPr>
        <p:spPr>
          <a:xfrm>
            <a:off x="747085" y="1917516"/>
            <a:ext cx="3022968" cy="3022968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6D4CD3A-5ACA-4999-B83F-271EDAE8443E}"/>
              </a:ext>
            </a:extLst>
          </p:cNvPr>
          <p:cNvSpPr>
            <a:spLocks/>
          </p:cNvSpPr>
          <p:nvPr userDrawn="1"/>
        </p:nvSpPr>
        <p:spPr>
          <a:xfrm>
            <a:off x="915028" y="2085459"/>
            <a:ext cx="2687083" cy="268708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5F1753F-3555-471B-B36A-AA0D89D61C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76677" y="2347107"/>
            <a:ext cx="2163786" cy="2163786"/>
          </a:xfrm>
          <a:custGeom>
            <a:avLst/>
            <a:gdLst>
              <a:gd name="connsiteX0" fmla="*/ 0 w 4638269"/>
              <a:gd name="connsiteY0" fmla="*/ 0 h 4638269"/>
              <a:gd name="connsiteX1" fmla="*/ 4638269 w 4638269"/>
              <a:gd name="connsiteY1" fmla="*/ 0 h 4638269"/>
              <a:gd name="connsiteX2" fmla="*/ 4638269 w 4638269"/>
              <a:gd name="connsiteY2" fmla="*/ 4638269 h 4638269"/>
              <a:gd name="connsiteX3" fmla="*/ 0 w 4638269"/>
              <a:gd name="connsiteY3" fmla="*/ 4638269 h 463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8269" h="4638269">
                <a:moveTo>
                  <a:pt x="0" y="0"/>
                </a:moveTo>
                <a:lnTo>
                  <a:pt x="4638269" y="0"/>
                </a:lnTo>
                <a:lnTo>
                  <a:pt x="4638269" y="4638269"/>
                </a:lnTo>
                <a:lnTo>
                  <a:pt x="0" y="463826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1777704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Square Me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814AF0FF-AC90-46AB-B933-A15FC9F39B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F3BCC60-8A24-4C98-8E59-6E0516F505A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690EE93-6242-4676-A555-4752B532B207}"/>
              </a:ext>
            </a:extLst>
          </p:cNvPr>
          <p:cNvSpPr>
            <a:spLocks/>
          </p:cNvSpPr>
          <p:nvPr userDrawn="1"/>
        </p:nvSpPr>
        <p:spPr>
          <a:xfrm>
            <a:off x="2856000" y="189000"/>
            <a:ext cx="6480000" cy="6480000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CC51D7F-3058-43AB-A11F-52CC7CF9306D}"/>
              </a:ext>
            </a:extLst>
          </p:cNvPr>
          <p:cNvSpPr>
            <a:spLocks/>
          </p:cNvSpPr>
          <p:nvPr userDrawn="1"/>
        </p:nvSpPr>
        <p:spPr>
          <a:xfrm>
            <a:off x="3216000" y="549000"/>
            <a:ext cx="5760000" cy="5760000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8F58AB-8243-471D-808B-AAEEFD4556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786910" y="2119910"/>
            <a:ext cx="2606843" cy="2606843"/>
          </a:xfrm>
          <a:custGeom>
            <a:avLst/>
            <a:gdLst>
              <a:gd name="connsiteX0" fmla="*/ 0 w 2606843"/>
              <a:gd name="connsiteY0" fmla="*/ 0 h 2606843"/>
              <a:gd name="connsiteX1" fmla="*/ 2606843 w 2606843"/>
              <a:gd name="connsiteY1" fmla="*/ 0 h 2606843"/>
              <a:gd name="connsiteX2" fmla="*/ 2606843 w 2606843"/>
              <a:gd name="connsiteY2" fmla="*/ 2606843 h 2606843"/>
              <a:gd name="connsiteX3" fmla="*/ 0 w 2606843"/>
              <a:gd name="connsiteY3" fmla="*/ 2606843 h 2606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6843" h="2606843">
                <a:moveTo>
                  <a:pt x="0" y="0"/>
                </a:moveTo>
                <a:lnTo>
                  <a:pt x="2606843" y="0"/>
                </a:lnTo>
                <a:lnTo>
                  <a:pt x="2606843" y="2606843"/>
                </a:lnTo>
                <a:lnTo>
                  <a:pt x="0" y="260684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dirty="0"/>
              <a:t>Drag &amp; Drop or Insert your picture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4F42C3A-34E2-413E-B777-4C498DA225D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0384004" y="4907717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36649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Squar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AF0A2361-96A7-43CD-9C15-C5C188925C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C13782B-CCEF-4009-9979-6EDA775291B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28D276E-9E03-43ED-BEBB-D5F1E0120D5F}"/>
              </a:ext>
            </a:extLst>
          </p:cNvPr>
          <p:cNvSpPr>
            <a:spLocks/>
          </p:cNvSpPr>
          <p:nvPr userDrawn="1"/>
        </p:nvSpPr>
        <p:spPr>
          <a:xfrm>
            <a:off x="2856000" y="189000"/>
            <a:ext cx="6480000" cy="6480000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80A63B7-CC44-4698-B696-98956F7624C7}"/>
              </a:ext>
            </a:extLst>
          </p:cNvPr>
          <p:cNvSpPr>
            <a:spLocks/>
          </p:cNvSpPr>
          <p:nvPr userDrawn="1"/>
        </p:nvSpPr>
        <p:spPr>
          <a:xfrm>
            <a:off x="3216000" y="549000"/>
            <a:ext cx="5760000" cy="5760000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B6325B9-4D08-4B8D-81F7-E2AFDB3893C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776867" y="1109867"/>
            <a:ext cx="4638269" cy="4638269"/>
          </a:xfrm>
          <a:custGeom>
            <a:avLst/>
            <a:gdLst>
              <a:gd name="connsiteX0" fmla="*/ 0 w 4638269"/>
              <a:gd name="connsiteY0" fmla="*/ 0 h 4638269"/>
              <a:gd name="connsiteX1" fmla="*/ 4638269 w 4638269"/>
              <a:gd name="connsiteY1" fmla="*/ 0 h 4638269"/>
              <a:gd name="connsiteX2" fmla="*/ 4638269 w 4638269"/>
              <a:gd name="connsiteY2" fmla="*/ 4638269 h 4638269"/>
              <a:gd name="connsiteX3" fmla="*/ 0 w 4638269"/>
              <a:gd name="connsiteY3" fmla="*/ 4638269 h 463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8269" h="4638269">
                <a:moveTo>
                  <a:pt x="0" y="0"/>
                </a:moveTo>
                <a:lnTo>
                  <a:pt x="4638269" y="0"/>
                </a:lnTo>
                <a:lnTo>
                  <a:pt x="4638269" y="4638269"/>
                </a:lnTo>
                <a:lnTo>
                  <a:pt x="0" y="463826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AD73AD8D-3423-4274-AF90-7A7A91C8DA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0384004" y="4907717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056063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ortrait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86A597F4-541F-4B87-857C-FD039AE2F4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F062EC4-73F8-4BAC-8B3E-57DA152C9BE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898A9D7-7315-4AB2-862F-27FAC50A3D44}"/>
              </a:ext>
            </a:extLst>
          </p:cNvPr>
          <p:cNvSpPr>
            <a:spLocks/>
          </p:cNvSpPr>
          <p:nvPr userDrawn="1"/>
        </p:nvSpPr>
        <p:spPr>
          <a:xfrm>
            <a:off x="3793182" y="189000"/>
            <a:ext cx="4605637" cy="6480000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D068C27-BF34-4196-A705-49573BD883EC}"/>
              </a:ext>
            </a:extLst>
          </p:cNvPr>
          <p:cNvSpPr>
            <a:spLocks/>
          </p:cNvSpPr>
          <p:nvPr userDrawn="1"/>
        </p:nvSpPr>
        <p:spPr>
          <a:xfrm>
            <a:off x="4128921" y="549000"/>
            <a:ext cx="3934158" cy="5760000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E77275C-ECA0-4A94-854E-71332CA2E80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786909" y="1256815"/>
            <a:ext cx="2618182" cy="4344375"/>
          </a:xfrm>
          <a:custGeom>
            <a:avLst/>
            <a:gdLst>
              <a:gd name="connsiteX0" fmla="*/ 0 w 2618182"/>
              <a:gd name="connsiteY0" fmla="*/ 0 h 4344375"/>
              <a:gd name="connsiteX1" fmla="*/ 2618182 w 2618182"/>
              <a:gd name="connsiteY1" fmla="*/ 0 h 4344375"/>
              <a:gd name="connsiteX2" fmla="*/ 2618182 w 2618182"/>
              <a:gd name="connsiteY2" fmla="*/ 4344375 h 4344375"/>
              <a:gd name="connsiteX3" fmla="*/ 0 w 2618182"/>
              <a:gd name="connsiteY3" fmla="*/ 4344375 h 4344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182" h="4344375">
                <a:moveTo>
                  <a:pt x="0" y="0"/>
                </a:moveTo>
                <a:lnTo>
                  <a:pt x="2618182" y="0"/>
                </a:lnTo>
                <a:lnTo>
                  <a:pt x="2618182" y="4344375"/>
                </a:lnTo>
                <a:lnTo>
                  <a:pt x="0" y="434437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CA94D92-7C38-4C84-B27E-D990B455B5D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0384004" y="4907717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2418879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Wid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2F2E8687-063C-4BB2-BF22-08DDC4FC847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3B89ECB-FC60-43BD-BA39-C3E5B9F4897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690F18D-F091-4B17-90B5-6B04179FA63F}"/>
              </a:ext>
            </a:extLst>
          </p:cNvPr>
          <p:cNvSpPr>
            <a:spLocks/>
          </p:cNvSpPr>
          <p:nvPr userDrawn="1"/>
        </p:nvSpPr>
        <p:spPr>
          <a:xfrm>
            <a:off x="1352316" y="189000"/>
            <a:ext cx="9487368" cy="6480000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CA93B6D-737D-4BC9-BA2E-9CEB9BD6B084}"/>
              </a:ext>
            </a:extLst>
          </p:cNvPr>
          <p:cNvSpPr>
            <a:spLocks/>
          </p:cNvSpPr>
          <p:nvPr userDrawn="1"/>
        </p:nvSpPr>
        <p:spPr>
          <a:xfrm>
            <a:off x="1664303" y="549000"/>
            <a:ext cx="8863394" cy="5760000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E9B958F-6CA9-45F3-85C4-91F9B0C3505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009234" y="1829160"/>
            <a:ext cx="6173537" cy="3199680"/>
          </a:xfrm>
          <a:custGeom>
            <a:avLst/>
            <a:gdLst>
              <a:gd name="connsiteX0" fmla="*/ 0 w 6173537"/>
              <a:gd name="connsiteY0" fmla="*/ 0 h 3199680"/>
              <a:gd name="connsiteX1" fmla="*/ 6173537 w 6173537"/>
              <a:gd name="connsiteY1" fmla="*/ 0 h 3199680"/>
              <a:gd name="connsiteX2" fmla="*/ 6173537 w 6173537"/>
              <a:gd name="connsiteY2" fmla="*/ 3199680 h 3199680"/>
              <a:gd name="connsiteX3" fmla="*/ 0 w 6173537"/>
              <a:gd name="connsiteY3" fmla="*/ 3199680 h 319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73537" h="3199680">
                <a:moveTo>
                  <a:pt x="0" y="0"/>
                </a:moveTo>
                <a:lnTo>
                  <a:pt x="6173537" y="0"/>
                </a:lnTo>
                <a:lnTo>
                  <a:pt x="6173537" y="3199680"/>
                </a:lnTo>
                <a:lnTo>
                  <a:pt x="0" y="319968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A2C420E-C406-4EEC-9448-FDC161BB50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 rot="5400000">
            <a:off x="10384004" y="4907717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445555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Abstr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building, indoor, floor, dome&#10;&#10;Description automatically generated">
            <a:extLst>
              <a:ext uri="{FF2B5EF4-FFF2-40B4-BE49-F238E27FC236}">
                <a16:creationId xmlns:a16="http://schemas.microsoft.com/office/drawing/2014/main" id="{5F5B5FC3-70A3-483E-8787-8062FD5006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729C17-380A-4800-A187-0E22C674E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1325" y="2450444"/>
            <a:ext cx="6951720" cy="1771325"/>
          </a:xfrm>
        </p:spPr>
        <p:txBody>
          <a:bodyPr anchor="b">
            <a:normAutofit/>
          </a:bodyPr>
          <a:lstStyle>
            <a:lvl1pPr algn="l">
              <a:defRPr sz="4000" b="1" spc="-15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59B39-A9FA-4822-B848-FF5C88B95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1325" y="4379993"/>
            <a:ext cx="6951720" cy="93149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DD3DE4A-CF49-488A-9305-D7BA357F744E}"/>
              </a:ext>
            </a:extLst>
          </p:cNvPr>
          <p:cNvSpPr>
            <a:spLocks/>
          </p:cNvSpPr>
          <p:nvPr userDrawn="1"/>
        </p:nvSpPr>
        <p:spPr>
          <a:xfrm>
            <a:off x="1299409" y="21798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A5AD275-A41F-4D50-BD14-7FA4AF621D9B}"/>
              </a:ext>
            </a:extLst>
          </p:cNvPr>
          <p:cNvSpPr>
            <a:spLocks/>
          </p:cNvSpPr>
          <p:nvPr userDrawn="1"/>
        </p:nvSpPr>
        <p:spPr>
          <a:xfrm>
            <a:off x="1460083" y="23512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Picture Placeholder 28">
            <a:extLst>
              <a:ext uri="{FF2B5EF4-FFF2-40B4-BE49-F238E27FC236}">
                <a16:creationId xmlns:a16="http://schemas.microsoft.com/office/drawing/2014/main" id="{192E8C7C-A97D-4D9C-949C-3EC62C352D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654442" y="25348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1009058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X Squar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A picture containing building, indoor, floor, dome&#10;&#10;Description automatically generated">
            <a:extLst>
              <a:ext uri="{FF2B5EF4-FFF2-40B4-BE49-F238E27FC236}">
                <a16:creationId xmlns:a16="http://schemas.microsoft.com/office/drawing/2014/main" id="{1DF97D38-B291-4B12-87DB-3982EA4E85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91123A6-0169-4DF2-BD85-BE7CD5E63E89}"/>
              </a:ext>
            </a:extLst>
          </p:cNvPr>
          <p:cNvSpPr>
            <a:spLocks/>
          </p:cNvSpPr>
          <p:nvPr/>
        </p:nvSpPr>
        <p:spPr>
          <a:xfrm>
            <a:off x="1063531" y="21798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DBF7068-1FC1-49FD-9B47-125155F82B36}"/>
              </a:ext>
            </a:extLst>
          </p:cNvPr>
          <p:cNvSpPr>
            <a:spLocks/>
          </p:cNvSpPr>
          <p:nvPr/>
        </p:nvSpPr>
        <p:spPr>
          <a:xfrm>
            <a:off x="1224205" y="23512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BDFD43A-E31A-4069-A0D4-2630BEE7F14F}"/>
              </a:ext>
            </a:extLst>
          </p:cNvPr>
          <p:cNvSpPr>
            <a:spLocks/>
          </p:cNvSpPr>
          <p:nvPr/>
        </p:nvSpPr>
        <p:spPr>
          <a:xfrm>
            <a:off x="4846840" y="21798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8463DC7-7F73-4EA7-AD87-A65185340E03}"/>
              </a:ext>
            </a:extLst>
          </p:cNvPr>
          <p:cNvSpPr>
            <a:spLocks/>
          </p:cNvSpPr>
          <p:nvPr/>
        </p:nvSpPr>
        <p:spPr>
          <a:xfrm>
            <a:off x="5007514" y="23512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0B146FB-82EB-4DD3-9638-E17738D37792}"/>
              </a:ext>
            </a:extLst>
          </p:cNvPr>
          <p:cNvSpPr>
            <a:spLocks/>
          </p:cNvSpPr>
          <p:nvPr/>
        </p:nvSpPr>
        <p:spPr>
          <a:xfrm>
            <a:off x="8630149" y="2179840"/>
            <a:ext cx="2498321" cy="249832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E773F50-6827-4938-A8AE-A6BE2DDA4A2A}"/>
              </a:ext>
            </a:extLst>
          </p:cNvPr>
          <p:cNvSpPr>
            <a:spLocks/>
          </p:cNvSpPr>
          <p:nvPr/>
        </p:nvSpPr>
        <p:spPr>
          <a:xfrm>
            <a:off x="8790823" y="2351291"/>
            <a:ext cx="2176973" cy="2155419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7C6F36B3-9738-4525-A6AD-5C03F383054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418564" y="25348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053FA87B-8C63-4233-8F6B-1412F8D842E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01873" y="25348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3D8FD4F2-E5B1-41D8-A8B1-5A167BA49E7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985182" y="2534873"/>
            <a:ext cx="1788254" cy="1788254"/>
          </a:xfrm>
          <a:custGeom>
            <a:avLst/>
            <a:gdLst>
              <a:gd name="connsiteX0" fmla="*/ 0 w 1788254"/>
              <a:gd name="connsiteY0" fmla="*/ 0 h 1788254"/>
              <a:gd name="connsiteX1" fmla="*/ 1788254 w 1788254"/>
              <a:gd name="connsiteY1" fmla="*/ 0 h 1788254"/>
              <a:gd name="connsiteX2" fmla="*/ 1788254 w 1788254"/>
              <a:gd name="connsiteY2" fmla="*/ 1788254 h 1788254"/>
              <a:gd name="connsiteX3" fmla="*/ 0 w 1788254"/>
              <a:gd name="connsiteY3" fmla="*/ 1788254 h 1788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88254" h="1788254">
                <a:moveTo>
                  <a:pt x="0" y="0"/>
                </a:moveTo>
                <a:lnTo>
                  <a:pt x="1788254" y="0"/>
                </a:lnTo>
                <a:lnTo>
                  <a:pt x="1788254" y="1788254"/>
                </a:lnTo>
                <a:lnTo>
                  <a:pt x="0" y="178825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05ABCA9-53B9-4D04-9C5E-7003B57A3E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5400000">
            <a:off x="10476438" y="3288386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E1589F6-A1B5-4D9A-B147-43CC66A5E0D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6711071" y="3288387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0F8B5D6-D4B3-469E-AC17-6DC60C8D21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2909819" y="3288388"/>
            <a:ext cx="2013340" cy="789229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3092291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Squar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picture containing building, indoor, floor, dome&#10;&#10;Description automatically generated">
            <a:extLst>
              <a:ext uri="{FF2B5EF4-FFF2-40B4-BE49-F238E27FC236}">
                <a16:creationId xmlns:a16="http://schemas.microsoft.com/office/drawing/2014/main" id="{AFD500A0-81EB-4D16-88A5-5A25C456C8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C0BB03A-1236-4134-8BF0-806CE2397580}"/>
              </a:ext>
            </a:extLst>
          </p:cNvPr>
          <p:cNvSpPr>
            <a:spLocks/>
          </p:cNvSpPr>
          <p:nvPr/>
        </p:nvSpPr>
        <p:spPr>
          <a:xfrm>
            <a:off x="1349021" y="1417214"/>
            <a:ext cx="4023571" cy="402357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94E8F6A-83EC-4378-9EC7-E26D3194E47F}"/>
              </a:ext>
            </a:extLst>
          </p:cNvPr>
          <p:cNvSpPr>
            <a:spLocks/>
          </p:cNvSpPr>
          <p:nvPr/>
        </p:nvSpPr>
        <p:spPr>
          <a:xfrm>
            <a:off x="1607788" y="1693338"/>
            <a:ext cx="3506036" cy="347132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3717C26-56F4-40F2-8A4F-2D16E8E8D19C}"/>
              </a:ext>
            </a:extLst>
          </p:cNvPr>
          <p:cNvSpPr>
            <a:spLocks/>
          </p:cNvSpPr>
          <p:nvPr/>
        </p:nvSpPr>
        <p:spPr>
          <a:xfrm>
            <a:off x="6855638" y="1417214"/>
            <a:ext cx="4023571" cy="4023571"/>
          </a:xfrm>
          <a:prstGeom prst="roundRect">
            <a:avLst>
              <a:gd name="adj" fmla="val 305"/>
            </a:avLst>
          </a:prstGeom>
          <a:solidFill>
            <a:schemeClr val="tx1">
              <a:lumMod val="85000"/>
              <a:lumOff val="15000"/>
            </a:schemeClr>
          </a:solidFill>
          <a:ln w="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825500" h="10795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E8FED96-3186-4B5B-8697-59AA07CC6417}"/>
              </a:ext>
            </a:extLst>
          </p:cNvPr>
          <p:cNvSpPr>
            <a:spLocks/>
          </p:cNvSpPr>
          <p:nvPr/>
        </p:nvSpPr>
        <p:spPr>
          <a:xfrm>
            <a:off x="7114405" y="1693338"/>
            <a:ext cx="3506036" cy="3471323"/>
          </a:xfrm>
          <a:prstGeom prst="roundRect">
            <a:avLst>
              <a:gd name="adj" fmla="val 447"/>
            </a:avLst>
          </a:prstGeom>
          <a:solidFill>
            <a:schemeClr val="bg1">
              <a:lumMod val="95000"/>
            </a:schemeClr>
          </a:solidFill>
          <a:ln w="0">
            <a:noFill/>
          </a:ln>
          <a:effectLst>
            <a:innerShdw blurRad="88900" dist="76200" dir="18900000">
              <a:prstClr val="black">
                <a:alpha val="2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E22AE660-325D-4F8F-9C04-33A68FFF0B4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06" y="1988999"/>
            <a:ext cx="2880001" cy="2880001"/>
          </a:xfrm>
          <a:custGeom>
            <a:avLst/>
            <a:gdLst>
              <a:gd name="connsiteX0" fmla="*/ 0 w 2380166"/>
              <a:gd name="connsiteY0" fmla="*/ 0 h 2380166"/>
              <a:gd name="connsiteX1" fmla="*/ 2380166 w 2380166"/>
              <a:gd name="connsiteY1" fmla="*/ 0 h 2380166"/>
              <a:gd name="connsiteX2" fmla="*/ 2380166 w 2380166"/>
              <a:gd name="connsiteY2" fmla="*/ 2380166 h 2380166"/>
              <a:gd name="connsiteX3" fmla="*/ 0 w 2380166"/>
              <a:gd name="connsiteY3" fmla="*/ 2380166 h 238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0166" h="2380166">
                <a:moveTo>
                  <a:pt x="0" y="0"/>
                </a:moveTo>
                <a:lnTo>
                  <a:pt x="2380166" y="0"/>
                </a:lnTo>
                <a:lnTo>
                  <a:pt x="2380166" y="2380166"/>
                </a:lnTo>
                <a:lnTo>
                  <a:pt x="0" y="238016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13B255F2-3389-410F-B747-EB6CDDF1FB5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27423" y="1988999"/>
            <a:ext cx="2880001" cy="2880001"/>
          </a:xfrm>
          <a:custGeom>
            <a:avLst/>
            <a:gdLst>
              <a:gd name="connsiteX0" fmla="*/ 0 w 2380166"/>
              <a:gd name="connsiteY0" fmla="*/ 0 h 2380166"/>
              <a:gd name="connsiteX1" fmla="*/ 2380166 w 2380166"/>
              <a:gd name="connsiteY1" fmla="*/ 0 h 2380166"/>
              <a:gd name="connsiteX2" fmla="*/ 2380166 w 2380166"/>
              <a:gd name="connsiteY2" fmla="*/ 2380166 h 2380166"/>
              <a:gd name="connsiteX3" fmla="*/ 0 w 2380166"/>
              <a:gd name="connsiteY3" fmla="*/ 2380166 h 238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0166" h="2380166">
                <a:moveTo>
                  <a:pt x="0" y="0"/>
                </a:moveTo>
                <a:lnTo>
                  <a:pt x="2380166" y="0"/>
                </a:lnTo>
                <a:lnTo>
                  <a:pt x="2380166" y="2380166"/>
                </a:lnTo>
                <a:lnTo>
                  <a:pt x="0" y="238016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26C53-330F-4C96-8B93-D4D0E4D9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0188A16E-C8A4-4FD9-B99B-2C306EFCE36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00000">
            <a:off x="10434954" y="4061104"/>
            <a:ext cx="1843474" cy="954967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6BBBA701-2B46-4ED9-8615-AD503E951C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5400000">
            <a:off x="4928339" y="4061103"/>
            <a:ext cx="1843471" cy="954967"/>
          </a:xfrm>
        </p:spPr>
        <p:txBody>
          <a:bodyPr anchor="t">
            <a:noAutofit/>
          </a:bodyPr>
          <a:lstStyle>
            <a:lvl1pPr marL="0" indent="0" algn="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Caption / Credits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743544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F9F674-AC01-4CD3-9D13-31DC82A8F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49225"/>
            <a:ext cx="11925300" cy="3587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66A0C7-ED39-40C2-88F9-29507A3F6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B6488-11B5-4FCE-9C39-03E5F4872A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6C286-92E1-4691-B9D8-295BA932779C}" type="datetimeFigureOut">
              <a:rPr lang="en-US" smtClean="0"/>
              <a:t>2/8/2024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24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5" r:id="rId2"/>
    <p:sldLayoutId id="2147483660" r:id="rId3"/>
    <p:sldLayoutId id="2147483661" r:id="rId4"/>
    <p:sldLayoutId id="2147483662" r:id="rId5"/>
    <p:sldLayoutId id="2147483663" r:id="rId6"/>
    <p:sldLayoutId id="2147483672" r:id="rId7"/>
    <p:sldLayoutId id="2147483664" r:id="rId8"/>
    <p:sldLayoutId id="2147483665" r:id="rId9"/>
    <p:sldLayoutId id="2147483666" r:id="rId10"/>
    <p:sldLayoutId id="2147483667" r:id="rId11"/>
    <p:sldLayoutId id="2147483676" r:id="rId12"/>
    <p:sldLayoutId id="2147483668" r:id="rId13"/>
    <p:sldLayoutId id="2147483670" r:id="rId14"/>
    <p:sldLayoutId id="2147483669" r:id="rId15"/>
    <p:sldLayoutId id="2147483673" r:id="rId16"/>
    <p:sldLayoutId id="214748367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67622-4AD9-4DAB-A3BE-0EEA07D5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7857" y="706682"/>
            <a:ext cx="6951720" cy="1771325"/>
          </a:xfrm>
        </p:spPr>
        <p:txBody>
          <a:bodyPr/>
          <a:lstStyle/>
          <a:p>
            <a:r>
              <a:rPr lang="en-US" dirty="0"/>
              <a:t>Design Portfolio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C4ADBA-A12A-40A9-8F63-B852DEE15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11791" y="3754426"/>
            <a:ext cx="3176659" cy="536085"/>
          </a:xfrm>
        </p:spPr>
        <p:txBody>
          <a:bodyPr>
            <a:normAutofit/>
          </a:bodyPr>
          <a:lstStyle/>
          <a:p>
            <a:r>
              <a:rPr lang="en-US" noProof="1"/>
              <a:t>Suchita </a:t>
            </a:r>
          </a:p>
        </p:txBody>
      </p:sp>
      <p:pic>
        <p:nvPicPr>
          <p:cNvPr id="15" name="Picture Placeholder 14" descr="A drawing of a clock tower">
            <a:extLst>
              <a:ext uri="{FF2B5EF4-FFF2-40B4-BE49-F238E27FC236}">
                <a16:creationId xmlns:a16="http://schemas.microsoft.com/office/drawing/2014/main" id="{2803C885-9775-FA84-9CE3-77CCA9843EF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1745" b="11745"/>
          <a:stretch/>
        </p:blipFill>
        <p:spPr>
          <a:xfrm>
            <a:off x="914400" y="2084830"/>
            <a:ext cx="2685145" cy="2685145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124EA0DE-45CF-455E-85E3-A31B0B05FD83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237857" y="2661123"/>
            <a:ext cx="4525115" cy="85081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An ambitious high-school senior with a flair for design.</a:t>
            </a:r>
            <a:endParaRPr lang="en-US" noProof="1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5A0A31-C713-4DBF-9BCD-442238DBE235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48663" y="6471636"/>
            <a:ext cx="3843337" cy="249238"/>
          </a:xfrm>
        </p:spPr>
        <p:txBody>
          <a:bodyPr/>
          <a:lstStyle/>
          <a:p>
            <a:fld id="{89357883-FB9B-416F-AB3E-2780C45F708B}" type="datetime3">
              <a:rPr lang="en-US" smtClean="0"/>
              <a:t>8 February 2024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F0154CE-9A76-4869-90CE-F4DC5C3FE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382400" y="3633634"/>
            <a:ext cx="3176659" cy="0"/>
          </a:xfrm>
          <a:prstGeom prst="line">
            <a:avLst/>
          </a:prstGeom>
          <a:ln w="3175">
            <a:solidFill>
              <a:schemeClr val="tx1"/>
            </a:solidFill>
            <a:headEnd type="diamond" w="sm" len="sm"/>
            <a:tailEnd type="diamond" w="sm" len="sm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178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1FD508F-DC84-4744-80CD-FA4833C10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01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1A99A46-5574-4F72-9D96-60EE700991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0840" r="10840"/>
          <a:stretch/>
        </p:blipFill>
        <p:spPr>
          <a:xfrm>
            <a:off x="3215284" y="538759"/>
            <a:ext cx="5757265" cy="5757265"/>
          </a:xfrm>
          <a:solidFill>
            <a:schemeClr val="bg1"/>
          </a:solidFill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F42169-F1E4-488D-8EBC-F251B8C2D7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538759"/>
            <a:ext cx="2375977" cy="789229"/>
          </a:xfrm>
        </p:spPr>
        <p:txBody>
          <a:bodyPr/>
          <a:lstStyle/>
          <a:p>
            <a:r>
              <a:rPr lang="en-US" dirty="0"/>
              <a:t>Realistic Artwork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347469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83C6E77-F84C-4501-8468-7B33E7CE2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04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2B14D0-438F-4F82-986B-D4B9D7A960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 rot="16200000">
            <a:off x="-516353" y="3240142"/>
            <a:ext cx="2276826" cy="789229"/>
          </a:xfrm>
        </p:spPr>
        <p:txBody>
          <a:bodyPr/>
          <a:lstStyle/>
          <a:p>
            <a:r>
              <a:rPr lang="en-US" dirty="0"/>
              <a:t>Perspective Sketch</a:t>
            </a:r>
            <a:endParaRPr lang="en-US" noProof="1"/>
          </a:p>
        </p:txBody>
      </p:sp>
      <p:pic>
        <p:nvPicPr>
          <p:cNvPr id="7" name="Picture Placeholder 6" descr="A drawing of a bedroom">
            <a:extLst>
              <a:ext uri="{FF2B5EF4-FFF2-40B4-BE49-F238E27FC236}">
                <a16:creationId xmlns:a16="http://schemas.microsoft.com/office/drawing/2014/main" id="{247D3515-50DA-6558-F228-7DBC8ED2D2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655" b="2655"/>
          <a:stretch>
            <a:fillRect/>
          </a:stretch>
        </p:blipFill>
        <p:spPr>
          <a:xfrm>
            <a:off x="1654996" y="541536"/>
            <a:ext cx="9034951" cy="5797119"/>
          </a:xfrm>
        </p:spPr>
      </p:pic>
    </p:spTree>
    <p:extLst>
      <p:ext uri="{BB962C8B-B14F-4D97-AF65-F5344CB8AC3E}">
        <p14:creationId xmlns:p14="http://schemas.microsoft.com/office/powerpoint/2010/main" val="3769450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66687-325A-A2A7-B2D2-E220764C1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AE60099-2A13-F776-3162-95B166F2C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04</a:t>
            </a:r>
          </a:p>
        </p:txBody>
      </p:sp>
      <p:pic>
        <p:nvPicPr>
          <p:cNvPr id="8" name="Picture Placeholder 7" descr="A drawing of a train&#10;&#10;Description automatically generated">
            <a:extLst>
              <a:ext uri="{FF2B5EF4-FFF2-40B4-BE49-F238E27FC236}">
                <a16:creationId xmlns:a16="http://schemas.microsoft.com/office/drawing/2014/main" id="{2D200BEE-E072-2814-D5A7-73446AFFEB6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4526" b="4526"/>
          <a:stretch>
            <a:fillRect/>
          </a:stretch>
        </p:blipFill>
        <p:spPr>
          <a:xfrm>
            <a:off x="1660125" y="549901"/>
            <a:ext cx="8880430" cy="5833144"/>
          </a:xfr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4E704A5-9381-ED5D-1F77-4B54ECB043F0}"/>
              </a:ext>
            </a:extLst>
          </p:cNvPr>
          <p:cNvSpPr txBox="1">
            <a:spLocks/>
          </p:cNvSpPr>
          <p:nvPr/>
        </p:nvSpPr>
        <p:spPr>
          <a:xfrm rot="16200000">
            <a:off x="-516353" y="3240142"/>
            <a:ext cx="2276826" cy="78922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Perspective Sketch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760439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C71AC4-4969-EA87-E730-8AB24A15C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A8F58A7-F840-1549-0C2D-3A60B13C5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04</a:t>
            </a:r>
          </a:p>
        </p:txBody>
      </p:sp>
      <p:pic>
        <p:nvPicPr>
          <p:cNvPr id="8" name="Picture Placeholder 7" descr="A drawing of a camera&#10;&#10;Description automatically generated">
            <a:extLst>
              <a:ext uri="{FF2B5EF4-FFF2-40B4-BE49-F238E27FC236}">
                <a16:creationId xmlns:a16="http://schemas.microsoft.com/office/drawing/2014/main" id="{BD0BAB6A-7B9E-6B42-3099-5D0ADFB0A23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7782" b="7782"/>
          <a:stretch>
            <a:fillRect/>
          </a:stretch>
        </p:blipFill>
        <p:spPr>
          <a:xfrm>
            <a:off x="1656455" y="550415"/>
            <a:ext cx="8959527" cy="5770486"/>
          </a:xfr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64A2556A-8AD1-4B4A-C61F-713081B38CD3}"/>
              </a:ext>
            </a:extLst>
          </p:cNvPr>
          <p:cNvSpPr txBox="1">
            <a:spLocks/>
          </p:cNvSpPr>
          <p:nvPr/>
        </p:nvSpPr>
        <p:spPr>
          <a:xfrm rot="16200000">
            <a:off x="-516353" y="3240142"/>
            <a:ext cx="2276826" cy="78922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Product  Sketch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562208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390EB-7563-6521-6624-9293E0D27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CFC2989-C6CF-13F2-58E0-33F8597F2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04</a:t>
            </a:r>
          </a:p>
        </p:txBody>
      </p:sp>
      <p:pic>
        <p:nvPicPr>
          <p:cNvPr id="7" name="Picture Placeholder 6" descr="A sketch of a key and lamp">
            <a:extLst>
              <a:ext uri="{FF2B5EF4-FFF2-40B4-BE49-F238E27FC236}">
                <a16:creationId xmlns:a16="http://schemas.microsoft.com/office/drawing/2014/main" id="{E2F5A914-56C4-0CA9-9781-22039E7D55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7448" b="7448"/>
          <a:stretch>
            <a:fillRect/>
          </a:stretch>
        </p:blipFill>
        <p:spPr>
          <a:xfrm>
            <a:off x="1660124" y="538511"/>
            <a:ext cx="8889209" cy="5826777"/>
          </a:xfr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517D8663-FA87-C069-AFAE-A0D1F5AD4B64}"/>
              </a:ext>
            </a:extLst>
          </p:cNvPr>
          <p:cNvSpPr txBox="1">
            <a:spLocks/>
          </p:cNvSpPr>
          <p:nvPr/>
        </p:nvSpPr>
        <p:spPr>
          <a:xfrm rot="16200000">
            <a:off x="-516353" y="3240142"/>
            <a:ext cx="2276826" cy="78922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Product  Sketch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943896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5BCD6-A4F7-8424-2A61-B8AC2028C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126B395-7942-1976-96B6-DD5A4E8EB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08</a:t>
            </a:r>
          </a:p>
        </p:txBody>
      </p:sp>
      <p:pic>
        <p:nvPicPr>
          <p:cNvPr id="18" name="Picture Placeholder 17" descr="A group of drawings of people&#10;&#10;Description automatically generated">
            <a:extLst>
              <a:ext uri="{FF2B5EF4-FFF2-40B4-BE49-F238E27FC236}">
                <a16:creationId xmlns:a16="http://schemas.microsoft.com/office/drawing/2014/main" id="{72BC6B28-6CD7-DAD4-72B0-73888FD4C89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4149" r="4149"/>
          <a:stretch>
            <a:fillRect/>
          </a:stretch>
        </p:blipFill>
        <p:spPr>
          <a:xfrm>
            <a:off x="4124325" y="542925"/>
            <a:ext cx="3952875" cy="5765800"/>
          </a:xfrm>
        </p:spPr>
      </p:pic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AA65A110-1794-F935-B6DF-5EDD3D95D1FF}"/>
              </a:ext>
            </a:extLst>
          </p:cNvPr>
          <p:cNvSpPr txBox="1">
            <a:spLocks/>
          </p:cNvSpPr>
          <p:nvPr/>
        </p:nvSpPr>
        <p:spPr>
          <a:xfrm>
            <a:off x="390617" y="1890736"/>
            <a:ext cx="2266499" cy="6926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Character  Sketch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112205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D2700-2631-4E85-09E3-FDB884F3F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44C3032-6C17-95EA-FDC3-EEE979A30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 Title 08</a:t>
            </a:r>
          </a:p>
        </p:txBody>
      </p:sp>
      <p:pic>
        <p:nvPicPr>
          <p:cNvPr id="7" name="Picture Placeholder 6" descr="A drawing of a bird">
            <a:extLst>
              <a:ext uri="{FF2B5EF4-FFF2-40B4-BE49-F238E27FC236}">
                <a16:creationId xmlns:a16="http://schemas.microsoft.com/office/drawing/2014/main" id="{08BADD9C-A5CE-8E21-B78C-A6ACCD82BE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4758" r="4758"/>
          <a:stretch>
            <a:fillRect/>
          </a:stretch>
        </p:blipFill>
        <p:spPr>
          <a:xfrm>
            <a:off x="4119563" y="514350"/>
            <a:ext cx="3932237" cy="5794375"/>
          </a:xfr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F7442A0-3CF6-318C-B421-41541A84EB17}"/>
              </a:ext>
            </a:extLst>
          </p:cNvPr>
          <p:cNvSpPr txBox="1">
            <a:spLocks/>
          </p:cNvSpPr>
          <p:nvPr/>
        </p:nvSpPr>
        <p:spPr>
          <a:xfrm>
            <a:off x="390617" y="1890736"/>
            <a:ext cx="2266499" cy="6926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Color Art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976242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00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840591_win32_fixed" id="{5AF53E5D-BE7C-4FA4-B447-0E8FA50C0EE0}" vid="{27FB5E00-7AA5-4984-B380-EC7975E28C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5CD1C8E-AEBB-43FC-AEB6-A638B46B7CE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6E9EF330-AB03-4DD3-A622-4C707FE06A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30E387E-0F28-4CA8-BD95-F1E6948E71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Art photo book </Template>
  <TotalTime>167</TotalTime>
  <Words>57</Words>
  <Application>Microsoft Office PowerPoint</Application>
  <PresentationFormat>Widescreen</PresentationFormat>
  <Paragraphs>26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Avenir Next LT Pro</vt:lpstr>
      <vt:lpstr>Calibri</vt:lpstr>
      <vt:lpstr>Office Theme</vt:lpstr>
      <vt:lpstr>Design Portfolio</vt:lpstr>
      <vt:lpstr>Placeholder Title 01</vt:lpstr>
      <vt:lpstr>Placeholder Title 04</vt:lpstr>
      <vt:lpstr>Placeholder Title 04</vt:lpstr>
      <vt:lpstr>Placeholder Title 04</vt:lpstr>
      <vt:lpstr>Placeholder Title 04</vt:lpstr>
      <vt:lpstr>Placeholder Title 08</vt:lpstr>
      <vt:lpstr>Placeholder Title 08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Portfolio</dc:title>
  <dc:creator>Suresh Babu</dc:creator>
  <cp:lastModifiedBy>Suresh Babu</cp:lastModifiedBy>
  <cp:revision>3</cp:revision>
  <dcterms:created xsi:type="dcterms:W3CDTF">2024-02-08T12:15:45Z</dcterms:created>
  <dcterms:modified xsi:type="dcterms:W3CDTF">2024-02-08T15:03:37Z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